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61D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5820" autoAdjust="0"/>
  </p:normalViewPr>
  <p:slideViewPr>
    <p:cSldViewPr snapToGrid="0">
      <p:cViewPr varScale="1">
        <p:scale>
          <a:sx n="81" d="100"/>
          <a:sy n="81" d="100"/>
        </p:scale>
        <p:origin x="7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55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804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733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455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79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896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812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81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762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174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4941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0647-597C-4F1B-BE58-CD7B46F66F4F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6FBD-7CAE-4F96-BC9D-8F1EFBB57E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111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9" name="Group 8"/>
          <p:cNvGrpSpPr/>
          <p:nvPr/>
        </p:nvGrpSpPr>
        <p:grpSpPr>
          <a:xfrm>
            <a:off x="3351719" y="464550"/>
            <a:ext cx="6094896" cy="2248674"/>
            <a:chOff x="3098800" y="172720"/>
            <a:chExt cx="6094896" cy="2248674"/>
          </a:xfrm>
        </p:grpSpPr>
        <p:sp>
          <p:nvSpPr>
            <p:cNvPr id="7" name="Rectangle 6"/>
            <p:cNvSpPr/>
            <p:nvPr/>
          </p:nvSpPr>
          <p:spPr>
            <a:xfrm>
              <a:off x="3098800" y="172720"/>
              <a:ext cx="6094896" cy="7913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 5</a:t>
              </a:r>
              <a:r>
                <a:rPr lang="en-US" sz="2000" b="1" baseline="30000" dirty="0">
                  <a:solidFill>
                    <a:srgbClr val="FF0000"/>
                  </a:solidFill>
                </a:rPr>
                <a:t>th</a:t>
              </a:r>
              <a:r>
                <a:rPr lang="en-US" sz="2000" b="1" dirty="0">
                  <a:solidFill>
                    <a:srgbClr val="FF0000"/>
                  </a:solidFill>
                </a:rPr>
                <a:t> International Conference On  Innovative Sustainable Computational Technologies</a:t>
              </a:r>
              <a:endParaRPr lang="en-IN" sz="20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492151" y="964097"/>
              <a:ext cx="5516915" cy="1457297"/>
              <a:chOff x="3180866" y="907113"/>
              <a:chExt cx="5516915" cy="1457297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3180866" y="907113"/>
                <a:ext cx="5308194" cy="11856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24-25 July 2026  </a:t>
                </a:r>
                <a:endParaRPr lang="en-IN" b="1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Organized by </a:t>
                </a:r>
              </a:p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Dept. of Computer Science &amp; Engineering</a:t>
                </a:r>
              </a:p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Dept. of Electrical Engineering</a:t>
                </a:r>
              </a:p>
              <a:p>
                <a:pPr algn="ctr"/>
                <a:endParaRPr lang="en-US" dirty="0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3180866" y="1698488"/>
                <a:ext cx="5516915" cy="6659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algn="ctr"/>
                <a:r>
                  <a:rPr lang="en-US" sz="2000" b="1" dirty="0">
                    <a:solidFill>
                      <a:schemeClr val="accent5">
                        <a:lumMod val="75000"/>
                      </a:schemeClr>
                    </a:solidFill>
                  </a:rPr>
                  <a:t>Graphic Era deemed to be University Dehradun</a:t>
                </a:r>
                <a:endParaRPr lang="en-IN" sz="20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p:grp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5D3FDBF2-DDFE-1ED2-6486-95114CDC10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94" y="433330"/>
            <a:ext cx="2476715" cy="9482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BA5F398-8D93-06DD-CB1C-81DD8B44A5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2033" y="464550"/>
            <a:ext cx="1102935" cy="948267"/>
          </a:xfrm>
          <a:prstGeom prst="rect">
            <a:avLst/>
          </a:prstGeom>
        </p:spPr>
      </p:pic>
      <p:grpSp>
        <p:nvGrpSpPr>
          <p:cNvPr id="13" name="Canvas 1">
            <a:extLst>
              <a:ext uri="{FF2B5EF4-FFF2-40B4-BE49-F238E27FC236}">
                <a16:creationId xmlns:a16="http://schemas.microsoft.com/office/drawing/2014/main" id="{EBA53868-FEF4-5CD3-2A32-1CC8E64197C6}"/>
              </a:ext>
            </a:extLst>
          </p:cNvPr>
          <p:cNvGrpSpPr/>
          <p:nvPr/>
        </p:nvGrpSpPr>
        <p:grpSpPr>
          <a:xfrm>
            <a:off x="3817580" y="5938068"/>
            <a:ext cx="4807945" cy="877080"/>
            <a:chOff x="0" y="0"/>
            <a:chExt cx="4198620" cy="87708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3906A8-E1B2-859C-A0D6-47F2663E606B}"/>
                </a:ext>
              </a:extLst>
            </p:cNvPr>
            <p:cNvSpPr/>
            <p:nvPr/>
          </p:nvSpPr>
          <p:spPr>
            <a:xfrm>
              <a:off x="0" y="0"/>
              <a:ext cx="4198620" cy="876935"/>
            </a:xfrm>
            <a:prstGeom prst="rect">
              <a:avLst/>
            </a:prstGeom>
            <a:solidFill>
              <a:prstClr val="white"/>
            </a:solidFill>
          </p:spPr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F42B0D45-9A73-967A-A8B4-9F2CB0A8421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9540" y="36000"/>
              <a:ext cx="1818453" cy="841080"/>
            </a:xfrm>
            <a:prstGeom prst="rect">
              <a:avLst/>
            </a:prstGeom>
          </p:spPr>
        </p:pic>
        <p:sp>
          <p:nvSpPr>
            <p:cNvPr id="16" name="Text Box 1138394197">
              <a:extLst>
                <a:ext uri="{FF2B5EF4-FFF2-40B4-BE49-F238E27FC236}">
                  <a16:creationId xmlns:a16="http://schemas.microsoft.com/office/drawing/2014/main" id="{C639A2F4-39FA-4352-C007-97EB3524C52F}"/>
                </a:ext>
              </a:extLst>
            </p:cNvPr>
            <p:cNvSpPr txBox="1"/>
            <p:nvPr/>
          </p:nvSpPr>
          <p:spPr>
            <a:xfrm>
              <a:off x="2537460" y="84600"/>
              <a:ext cx="1143000" cy="24384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IN" sz="800" b="1" kern="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Sponsored by:</a:t>
              </a:r>
              <a:endParaRPr lang="en-IN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F8561543-0EBD-3986-E630-EC89B9B8FB6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946060" y="348420"/>
              <a:ext cx="962159" cy="352474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936BB37-B631-6D6F-4583-750FE8EFE226}"/>
              </a:ext>
            </a:extLst>
          </p:cNvPr>
          <p:cNvSpPr txBox="1"/>
          <p:nvPr/>
        </p:nvSpPr>
        <p:spPr>
          <a:xfrm>
            <a:off x="2215299" y="3429000"/>
            <a:ext cx="7569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Id: </a:t>
            </a:r>
          </a:p>
          <a:p>
            <a:pPr algn="ctr"/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Title: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8DECB2-006C-9010-0F1D-F1336AB67BFE}"/>
              </a:ext>
            </a:extLst>
          </p:cNvPr>
          <p:cNvSpPr txBox="1"/>
          <p:nvPr/>
        </p:nvSpPr>
        <p:spPr>
          <a:xfrm>
            <a:off x="7191187" y="4364610"/>
            <a:ext cx="337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2699118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2914" y="168965"/>
            <a:ext cx="3508513" cy="596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333F39-D329-CDF8-78BF-9D781646E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1488" y="291178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172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14191" y="149086"/>
            <a:ext cx="4104861" cy="6559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81CE81-3BD6-D9E5-4CA2-D42D597D0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0529" y="330935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84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27983" y="0"/>
            <a:ext cx="1967947" cy="8150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bvbvbvbvb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4608" y="1202609"/>
            <a:ext cx="2571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9400" y="1769352"/>
            <a:ext cx="2870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198" y="2414327"/>
            <a:ext cx="3293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Survey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6224" y="3088281"/>
            <a:ext cx="3207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Definition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330200" y="3688008"/>
            <a:ext cx="4605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Work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198" y="4272609"/>
            <a:ext cx="5499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 &amp; Implementation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134" y="4899726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&amp; Discussions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4608" y="5423978"/>
            <a:ext cx="2994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Conclusions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6224" y="6028267"/>
            <a:ext cx="2958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References</a:t>
            </a:r>
            <a:endParaRPr lang="en-IN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ADC205-35BA-7287-2EDF-45B956250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31" y="233327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14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14191" y="268357"/>
            <a:ext cx="2832652" cy="55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0244E-8A73-97DB-EE27-C64550CBE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31" y="268357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896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63279" y="288234"/>
            <a:ext cx="3140765" cy="6559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0C6F84-C7E9-8F90-E1FC-AB3724D4C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523" y="288234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62061" y="228600"/>
            <a:ext cx="3071191" cy="55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 Survey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C26A0B-87F5-CAF3-B0F7-53C2C9D7B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1192" y="311057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94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24130" y="308113"/>
            <a:ext cx="3359427" cy="58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Definition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53C40B-9DA5-4ACA-3DC0-52B8D1C1E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780" y="308113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91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5287" y="188843"/>
            <a:ext cx="3727174" cy="6062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00FB92-39B3-A9E9-1E62-BA0C51398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31" y="188843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977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77478" y="168965"/>
            <a:ext cx="5466522" cy="636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 &amp; Implementation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F80B13-C6F0-E6D0-977A-D7109C0BE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5992" y="330936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97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3643" y="168966"/>
            <a:ext cx="3438940" cy="616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&amp; Discussion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B124BA-0836-6722-4CFB-909D6AFEA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4734" y="168966"/>
            <a:ext cx="2476715" cy="9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960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79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Ayushi Dwivedi</dc:creator>
  <cp:lastModifiedBy>Varsha Mittal</cp:lastModifiedBy>
  <cp:revision>42</cp:revision>
  <dcterms:created xsi:type="dcterms:W3CDTF">2024-12-20T10:40:03Z</dcterms:created>
  <dcterms:modified xsi:type="dcterms:W3CDTF">2026-07-07T11:22:35Z</dcterms:modified>
</cp:coreProperties>
</file>